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85" r:id="rId41"/>
    <p:sldId id="286" r:id="rId42"/>
    <p:sldId id="287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79</Words>
  <Application>Microsoft Office PowerPoint</Application>
  <PresentationFormat>全屏显示(4:3)</PresentationFormat>
  <Paragraphs>8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44</cp:revision>
  <dcterms:created xsi:type="dcterms:W3CDTF">2017-03-09T07:02:53Z</dcterms:created>
  <dcterms:modified xsi:type="dcterms:W3CDTF">2019-08-10T05:23:26Z</dcterms:modified>
</cp:coreProperties>
</file>